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5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2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2FEB042-46AE-264E-A21B-D5E923517547}" type="datetimeFigureOut">
              <a:rPr lang="en-US" smtClean="0"/>
              <a:t>9/10/12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5937D52-750C-A040-9485-8417660930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7926" y="581140"/>
            <a:ext cx="7039642" cy="8340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Say It With Feeling!</a:t>
            </a:r>
          </a:p>
          <a:p>
            <a:endParaRPr lang="en-US" sz="3200" dirty="0" smtClean="0"/>
          </a:p>
          <a:p>
            <a:r>
              <a:rPr lang="en-US" sz="3200" dirty="0" smtClean="0"/>
              <a:t>Objective:  You will do basic dialogues in the target language.</a:t>
            </a:r>
          </a:p>
          <a:p>
            <a:endParaRPr lang="en-US" sz="3200" dirty="0"/>
          </a:p>
          <a:p>
            <a:r>
              <a:rPr lang="en-US" sz="2400" dirty="0" smtClean="0"/>
              <a:t>Criteria: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You must greet each other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You must ask how each other is doing, ask for their name and how old they are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You must have four lines each and no, “</a:t>
            </a:r>
            <a:r>
              <a:rPr lang="en-US" sz="2400" dirty="0" err="1" smtClean="0"/>
              <a:t>Hola</a:t>
            </a:r>
            <a:r>
              <a:rPr lang="en-US" sz="2400" dirty="0" smtClean="0"/>
              <a:t>” is not a line</a:t>
            </a:r>
            <a:endParaRPr lang="en-US" sz="3200" dirty="0"/>
          </a:p>
          <a:p>
            <a:endParaRPr lang="en-US" sz="6600" dirty="0" smtClean="0"/>
          </a:p>
          <a:p>
            <a:endParaRPr lang="en-US" sz="6600" dirty="0"/>
          </a:p>
          <a:p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251330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6</TotalTime>
  <Words>58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Pushpin</vt:lpstr>
      <vt:lpstr>PowerPoint Presentation</vt:lpstr>
    </vt:vector>
  </TitlesOfParts>
  <Company>phillips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Yasmine Allen</dc:creator>
  <cp:lastModifiedBy>Yasmine Allen</cp:lastModifiedBy>
  <cp:revision>1</cp:revision>
  <dcterms:created xsi:type="dcterms:W3CDTF">2012-09-10T18:49:21Z</dcterms:created>
  <dcterms:modified xsi:type="dcterms:W3CDTF">2012-09-10T18:55:58Z</dcterms:modified>
</cp:coreProperties>
</file>